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9" r:id="rId31"/>
    <p:sldId id="417" r:id="rId32"/>
    <p:sldId id="415" r:id="rId33"/>
    <p:sldId id="418" r:id="rId34"/>
    <p:sldId id="420" r:id="rId35"/>
    <p:sldId id="421" r:id="rId36"/>
    <p:sldId id="360" r:id="rId37"/>
    <p:sldId id="358" r:id="rId38"/>
    <p:sldId id="352" r:id="rId39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515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0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9.xml"/><Relationship Id="rId16" Type="http://schemas.openxmlformats.org/officeDocument/2006/relationships/package" Target="../embeddings/Microsoft_Excel_Worksheet6.xlsx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package" Target="../embeddings/Microsoft_Excel_Worksheet7.xlsx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50" Type="http://schemas.openxmlformats.org/officeDocument/2006/relationships/image" Target="../media/image136.png"/><Relationship Id="rId55" Type="http://schemas.openxmlformats.org/officeDocument/2006/relationships/image" Target="../media/image14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54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3" Type="http://schemas.openxmlformats.org/officeDocument/2006/relationships/image" Target="../media/image139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1.emf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56" Type="http://schemas.openxmlformats.org/officeDocument/2006/relationships/package" Target="../embeddings/Microsoft_Excel_Worksheet9.xlsx"/><Relationship Id="rId51" Type="http://schemas.openxmlformats.org/officeDocument/2006/relationships/image" Target="../media/image137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9194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9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Neural Network to Estimate the DC-Optimal Power Flow</a:t>
            </a:r>
          </a:p>
        </p:txBody>
      </p: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556BDB7-F3EF-8BED-016C-7545D94ECD8D}"/>
              </a:ext>
            </a:extLst>
          </p:cNvPr>
          <p:cNvGrpSpPr/>
          <p:nvPr/>
        </p:nvGrpSpPr>
        <p:grpSpPr>
          <a:xfrm>
            <a:off x="7558052" y="1569027"/>
            <a:ext cx="2418451" cy="1211453"/>
            <a:chOff x="1084006" y="2624533"/>
            <a:chExt cx="2418451" cy="1211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/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/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/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/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BB8FD5E-005C-910D-1017-F48CDB42F00C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1908275" y="2772016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98A5022-4D46-A094-7FDC-604F2D110FD2}"/>
                </a:ext>
              </a:extLst>
            </p:cNvPr>
            <p:cNvCxnSpPr>
              <a:stCxn id="2" idx="5"/>
              <a:endCxn id="8" idx="1"/>
            </p:cNvCxnSpPr>
            <p:nvPr/>
          </p:nvCxnSpPr>
          <p:spPr>
            <a:xfrm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E47B4C8-31FC-A84B-1342-B95669474292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908275" y="3227677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B34F103D-FAE2-FEE1-3B41-28242866C9E0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/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  <a:blipFill>
                  <a:blip r:embed="rId7"/>
                  <a:stretch>
                    <a:fillRect l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/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D559344-D9C0-3817-2F16-61FABD67BCF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908275" y="3688503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0DBAFC9-23AC-B19D-87D1-A43451DA9485}"/>
                </a:ext>
              </a:extLst>
            </p:cNvPr>
            <p:cNvCxnSpPr>
              <a:stCxn id="2" idx="5"/>
              <a:endCxn id="29" idx="1"/>
            </p:cNvCxnSpPr>
            <p:nvPr/>
          </p:nvCxnSpPr>
          <p:spPr>
            <a:xfrm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2F2B1516-9818-2B29-D2B1-D2D41D461821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7D8F0F39-B872-8157-95D0-5CA716BB953E}"/>
                </a:ext>
              </a:extLst>
            </p:cNvPr>
            <p:cNvCxnSpPr>
              <a:stCxn id="7" idx="4"/>
              <a:endCxn id="28" idx="0"/>
            </p:cNvCxnSpPr>
            <p:nvPr/>
          </p:nvCxnSpPr>
          <p:spPr>
            <a:xfrm>
              <a:off x="1760792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8572C8B6-64F6-A79E-9239-620B313FB8D8}"/>
                </a:ext>
              </a:extLst>
            </p:cNvPr>
            <p:cNvCxnSpPr>
              <a:stCxn id="8" idx="4"/>
              <a:endCxn id="29" idx="0"/>
            </p:cNvCxnSpPr>
            <p:nvPr/>
          </p:nvCxnSpPr>
          <p:spPr>
            <a:xfrm>
              <a:off x="2290095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1F88695-A381-0187-5292-118DE3D51370}"/>
                </a:ext>
              </a:extLst>
            </p:cNvPr>
            <p:cNvCxnSpPr>
              <a:stCxn id="28" idx="7"/>
              <a:endCxn id="4" idx="3"/>
            </p:cNvCxnSpPr>
            <p:nvPr/>
          </p:nvCxnSpPr>
          <p:spPr>
            <a:xfrm flipV="1"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6270AA77-58FC-2327-8629-AC8A50A07D54}"/>
                </a:ext>
              </a:extLst>
            </p:cNvPr>
            <p:cNvCxnSpPr>
              <a:cxnSpLocks/>
              <a:stCxn id="28" idx="7"/>
              <a:endCxn id="8" idx="3"/>
            </p:cNvCxnSpPr>
            <p:nvPr/>
          </p:nvCxnSpPr>
          <p:spPr>
            <a:xfrm flipV="1"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/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/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/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  <a:blipFill>
                  <a:blip r:embed="rId11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61D2889-292E-DB6E-526A-6DB48FA47FC6}"/>
                </a:ext>
              </a:extLst>
            </p:cNvPr>
            <p:cNvCxnSpPr>
              <a:stCxn id="72" idx="4"/>
              <a:endCxn id="73" idx="0"/>
            </p:cNvCxnSpPr>
            <p:nvPr/>
          </p:nvCxnSpPr>
          <p:spPr>
            <a:xfrm>
              <a:off x="2819398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B1603B-CDA4-6029-9EA5-D24004FB7F10}"/>
                </a:ext>
              </a:extLst>
            </p:cNvPr>
            <p:cNvCxnSpPr>
              <a:stCxn id="4" idx="6"/>
              <a:endCxn id="71" idx="2"/>
            </p:cNvCxnSpPr>
            <p:nvPr/>
          </p:nvCxnSpPr>
          <p:spPr>
            <a:xfrm>
              <a:off x="2437578" y="2772016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A24F2C23-9B62-267B-B373-D408E168522B}"/>
                </a:ext>
              </a:extLst>
            </p:cNvPr>
            <p:cNvCxnSpPr>
              <a:stCxn id="8" idx="6"/>
              <a:endCxn id="72" idx="2"/>
            </p:cNvCxnSpPr>
            <p:nvPr/>
          </p:nvCxnSpPr>
          <p:spPr>
            <a:xfrm>
              <a:off x="2437578" y="3227677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8661FBD-2FCD-BC98-D678-3EACC2199C52}"/>
                </a:ext>
              </a:extLst>
            </p:cNvPr>
            <p:cNvCxnSpPr>
              <a:stCxn id="29" idx="6"/>
              <a:endCxn id="73" idx="2"/>
            </p:cNvCxnSpPr>
            <p:nvPr/>
          </p:nvCxnSpPr>
          <p:spPr>
            <a:xfrm>
              <a:off x="2437578" y="3688503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56AC8F2-4F53-7310-0D1B-F7CD2A6E6CB6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2819398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92393E1-4F6B-32EA-C0A4-8FAB9A275D3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>
              <a:off x="2290095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/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897825EC-E203-E888-D91F-939AB380306D}"/>
                </a:ext>
              </a:extLst>
            </p:cNvPr>
            <p:cNvCxnSpPr>
              <a:stCxn id="91" idx="7"/>
              <a:endCxn id="2" idx="3"/>
            </p:cNvCxnSpPr>
            <p:nvPr/>
          </p:nvCxnSpPr>
          <p:spPr>
            <a:xfrm flipV="1">
              <a:off x="1335775" y="2876302"/>
              <a:ext cx="320731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CFE6EF59-CFFF-EE4B-2ED8-ED8DF5CFBAD8}"/>
                </a:ext>
              </a:extLst>
            </p:cNvPr>
            <p:cNvCxnSpPr>
              <a:stCxn id="91" idx="6"/>
              <a:endCxn id="7" idx="2"/>
            </p:cNvCxnSpPr>
            <p:nvPr/>
          </p:nvCxnSpPr>
          <p:spPr>
            <a:xfrm>
              <a:off x="1378972" y="3227677"/>
              <a:ext cx="234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1DA18D76-498B-E4F1-43EA-1B93FA1C2206}"/>
                </a:ext>
              </a:extLst>
            </p:cNvPr>
            <p:cNvCxnSpPr>
              <a:stCxn id="91" idx="5"/>
              <a:endCxn id="28" idx="1"/>
            </p:cNvCxnSpPr>
            <p:nvPr/>
          </p:nvCxnSpPr>
          <p:spPr>
            <a:xfrm>
              <a:off x="1335775" y="3331963"/>
              <a:ext cx="320731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/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9CF4297-AE0A-5977-E98C-B9841BB764DF}"/>
                </a:ext>
              </a:extLst>
            </p:cNvPr>
            <p:cNvCxnSpPr>
              <a:stCxn id="71" idx="5"/>
              <a:endCxn id="101" idx="1"/>
            </p:cNvCxnSpPr>
            <p:nvPr/>
          </p:nvCxnSpPr>
          <p:spPr>
            <a:xfrm>
              <a:off x="2923684" y="2876302"/>
              <a:ext cx="327004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AB649E82-938E-74C6-5878-6532A524AA48}"/>
                </a:ext>
              </a:extLst>
            </p:cNvPr>
            <p:cNvCxnSpPr>
              <a:stCxn id="72" idx="6"/>
              <a:endCxn id="101" idx="2"/>
            </p:cNvCxnSpPr>
            <p:nvPr/>
          </p:nvCxnSpPr>
          <p:spPr>
            <a:xfrm>
              <a:off x="2966881" y="3227677"/>
              <a:ext cx="2406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2FA211C4-2768-E14F-7AE4-B76ADFE1436D}"/>
                </a:ext>
              </a:extLst>
            </p:cNvPr>
            <p:cNvCxnSpPr>
              <a:stCxn id="73" idx="7"/>
              <a:endCxn id="101" idx="3"/>
            </p:cNvCxnSpPr>
            <p:nvPr/>
          </p:nvCxnSpPr>
          <p:spPr>
            <a:xfrm flipV="1">
              <a:off x="2923684" y="3331963"/>
              <a:ext cx="327004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Imagen 108">
            <a:extLst>
              <a:ext uri="{FF2B5EF4-FFF2-40B4-BE49-F238E27FC236}">
                <a16:creationId xmlns:a16="http://schemas.microsoft.com/office/drawing/2014/main" id="{D7970317-4A32-6903-42A3-F4D8DBDBF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9114"/>
            <a:ext cx="5680887" cy="371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/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ANN to Estimate the optimal generation output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s-ES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en-GB" b="1" dirty="0"/>
                  <a:t>)</a:t>
                </a:r>
              </a:p>
            </p:txBody>
          </p:sp>
        </mc:Choice>
        <mc:Fallback xmlns="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blipFill>
                <a:blip r:embed="rId1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DA8E3A5-0F8D-A703-81C5-129DBE37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78557"/>
              </p:ext>
            </p:extLst>
          </p:nvPr>
        </p:nvGraphicFramePr>
        <p:xfrm>
          <a:off x="1364059" y="3019592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3943410" imgH="923916" progId="Excel.Sheet.12">
                  <p:embed/>
                </p:oleObj>
              </mc:Choice>
              <mc:Fallback>
                <p:oleObj name="Worksheet" r:id="rId16" imgW="3943410" imgH="9239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64059" y="3019592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ED6A68A-C8FF-E8CC-67D1-CE647CE55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80" y="1944340"/>
            <a:ext cx="4910956" cy="970144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12F106D5-C9ED-0794-7D4A-688F56820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7362"/>
              </p:ext>
            </p:extLst>
          </p:nvPr>
        </p:nvGraphicFramePr>
        <p:xfrm>
          <a:off x="1364059" y="5241584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9" imgW="3943410" imgH="923916" progId="Excel.Sheet.12">
                  <p:embed/>
                </p:oleObj>
              </mc:Choice>
              <mc:Fallback>
                <p:oleObj name="Worksheet" r:id="rId19" imgW="3943410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4059" y="5241584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7A5D755-739F-1EC6-9EF2-05FCC67CEB50}"/>
              </a:ext>
            </a:extLst>
          </p:cNvPr>
          <p:cNvSpPr/>
          <p:nvPr/>
        </p:nvSpPr>
        <p:spPr>
          <a:xfrm>
            <a:off x="2701553" y="427505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2D9546-1AAF-3E2D-4A92-DA69DF5B47A9}"/>
              </a:ext>
            </a:extLst>
          </p:cNvPr>
          <p:cNvCxnSpPr>
            <a:endCxn id="17" idx="0"/>
          </p:cNvCxnSpPr>
          <p:nvPr/>
        </p:nvCxnSpPr>
        <p:spPr>
          <a:xfrm>
            <a:off x="3335733" y="3943517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49F9BF7-06F7-2DA9-B7D0-9F15E8B4D56F}"/>
              </a:ext>
            </a:extLst>
          </p:cNvPr>
          <p:cNvCxnSpPr/>
          <p:nvPr/>
        </p:nvCxnSpPr>
        <p:spPr>
          <a:xfrm>
            <a:off x="3335733" y="4943794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89E10B1-938F-CA39-E7EF-9C5303F0C1C0}"/>
              </a:ext>
            </a:extLst>
          </p:cNvPr>
          <p:cNvCxnSpPr/>
          <p:nvPr/>
        </p:nvCxnSpPr>
        <p:spPr>
          <a:xfrm>
            <a:off x="5941509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93AAEE4-AC60-4F55-9495-4FDD027E9B90}"/>
              </a:ext>
            </a:extLst>
          </p:cNvPr>
          <p:cNvSpPr txBox="1"/>
          <p:nvPr/>
        </p:nvSpPr>
        <p:spPr>
          <a:xfrm>
            <a:off x="172108" y="3278959"/>
            <a:ext cx="612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1009A-64C4-515A-A4E5-1F3C7ECF1D32}"/>
              </a:ext>
            </a:extLst>
          </p:cNvPr>
          <p:cNvSpPr txBox="1"/>
          <p:nvPr/>
        </p:nvSpPr>
        <p:spPr>
          <a:xfrm>
            <a:off x="100775" y="5553505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EF3F05BD-0E6F-EF28-6E7B-DA85CB3C6E31}"/>
              </a:ext>
            </a:extLst>
          </p:cNvPr>
          <p:cNvSpPr/>
          <p:nvPr/>
        </p:nvSpPr>
        <p:spPr>
          <a:xfrm>
            <a:off x="856110" y="3019592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1DF4C2B3-D5F4-C6DD-56B1-59A92FC49EFA}"/>
              </a:ext>
            </a:extLst>
          </p:cNvPr>
          <p:cNvSpPr/>
          <p:nvPr/>
        </p:nvSpPr>
        <p:spPr>
          <a:xfrm>
            <a:off x="856110" y="5241584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ED93D90B-97AF-4415-A557-83BFCB5E1C15}"/>
              </a:ext>
            </a:extLst>
          </p:cNvPr>
          <p:cNvCxnSpPr/>
          <p:nvPr/>
        </p:nvCxnSpPr>
        <p:spPr>
          <a:xfrm>
            <a:off x="6270693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B3CD48EE-3D88-B003-3226-F1D45339926D}"/>
              </a:ext>
            </a:extLst>
          </p:cNvPr>
          <p:cNvSpPr txBox="1"/>
          <p:nvPr/>
        </p:nvSpPr>
        <p:spPr>
          <a:xfrm>
            <a:off x="6734973" y="2109817"/>
            <a:ext cx="412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PINN to Estimate the DC optimal power flow</a:t>
            </a:r>
            <a:endParaRPr lang="en-GB" b="1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502F16-36FF-56B4-7641-FFE6AE9F1AFA}"/>
              </a:ext>
            </a:extLst>
          </p:cNvPr>
          <p:cNvGrpSpPr/>
          <p:nvPr/>
        </p:nvGrpSpPr>
        <p:grpSpPr>
          <a:xfrm>
            <a:off x="6789716" y="2394121"/>
            <a:ext cx="4255420" cy="2892524"/>
            <a:chOff x="5255695" y="1781604"/>
            <a:chExt cx="4255420" cy="2892524"/>
          </a:xfrm>
        </p:grpSpPr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8A27758-1030-9EC7-1830-791441314F9B}"/>
                </a:ext>
              </a:extLst>
            </p:cNvPr>
            <p:cNvGrpSpPr/>
            <p:nvPr/>
          </p:nvGrpSpPr>
          <p:grpSpPr>
            <a:xfrm>
              <a:off x="6315802" y="2024111"/>
              <a:ext cx="642024" cy="587973"/>
              <a:chOff x="6648857" y="2496505"/>
              <a:chExt cx="642024" cy="587973"/>
            </a:xfrm>
          </p:grpSpPr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874574FB-9329-4866-CD25-151031A7E4E6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Conector recto de flecha 118">
                  <a:extLst>
                    <a:ext uri="{FF2B5EF4-FFF2-40B4-BE49-F238E27FC236}">
                      <a16:creationId xmlns:a16="http://schemas.microsoft.com/office/drawing/2014/main" id="{9ABB5342-F4D7-047E-1929-CA25A8239D19}"/>
                    </a:ext>
                  </a:extLst>
                </p:cNvPr>
                <p:cNvCxnSpPr>
                  <a:stCxn id="115" idx="6"/>
                  <a:endCxn id="116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de flecha 119">
                  <a:extLst>
                    <a:ext uri="{FF2B5EF4-FFF2-40B4-BE49-F238E27FC236}">
                      <a16:creationId xmlns:a16="http://schemas.microsoft.com/office/drawing/2014/main" id="{C7CB2049-28D7-397B-A565-DEE159E917C1}"/>
                    </a:ext>
                  </a:extLst>
                </p:cNvPr>
                <p:cNvCxnSpPr>
                  <a:stCxn id="115" idx="5"/>
                  <a:endCxn id="118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cto de flecha 120">
                  <a:extLst>
                    <a:ext uri="{FF2B5EF4-FFF2-40B4-BE49-F238E27FC236}">
                      <a16:creationId xmlns:a16="http://schemas.microsoft.com/office/drawing/2014/main" id="{07105359-94C0-51AB-E61B-6294C4825399}"/>
                    </a:ext>
                  </a:extLst>
                </p:cNvPr>
                <p:cNvCxnSpPr>
                  <a:stCxn id="117" idx="6"/>
                  <a:endCxn id="118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cto de flecha 121">
                  <a:extLst>
                    <a:ext uri="{FF2B5EF4-FFF2-40B4-BE49-F238E27FC236}">
                      <a16:creationId xmlns:a16="http://schemas.microsoft.com/office/drawing/2014/main" id="{38564D6C-D461-999C-E499-2AD019EE8D84}"/>
                    </a:ext>
                  </a:extLst>
                </p:cNvPr>
                <p:cNvCxnSpPr>
                  <a:cxnSpLocks/>
                  <a:stCxn id="117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Conector recto de flecha 124">
                  <a:extLst>
                    <a:ext uri="{FF2B5EF4-FFF2-40B4-BE49-F238E27FC236}">
                      <a16:creationId xmlns:a16="http://schemas.microsoft.com/office/drawing/2014/main" id="{EC7CE324-D8EB-F522-97D4-F8612938ED01}"/>
                    </a:ext>
                  </a:extLst>
                </p:cNvPr>
                <p:cNvCxnSpPr>
                  <a:stCxn id="123" idx="6"/>
                  <a:endCxn id="124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cto de flecha 125">
                  <a:extLst>
                    <a:ext uri="{FF2B5EF4-FFF2-40B4-BE49-F238E27FC236}">
                      <a16:creationId xmlns:a16="http://schemas.microsoft.com/office/drawing/2014/main" id="{06925D4B-C225-5C13-C189-BC4AA574328E}"/>
                    </a:ext>
                  </a:extLst>
                </p:cNvPr>
                <p:cNvCxnSpPr>
                  <a:stCxn id="115" idx="5"/>
                  <a:endCxn id="124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cto de flecha 126">
                  <a:extLst>
                    <a:ext uri="{FF2B5EF4-FFF2-40B4-BE49-F238E27FC236}">
                      <a16:creationId xmlns:a16="http://schemas.microsoft.com/office/drawing/2014/main" id="{C68FF854-6299-C444-A6D2-6777DC8879EB}"/>
                    </a:ext>
                  </a:extLst>
                </p:cNvPr>
                <p:cNvCxnSpPr>
                  <a:cxnSpLocks/>
                  <a:stCxn id="117" idx="5"/>
                  <a:endCxn id="124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cto 127">
                  <a:extLst>
                    <a:ext uri="{FF2B5EF4-FFF2-40B4-BE49-F238E27FC236}">
                      <a16:creationId xmlns:a16="http://schemas.microsoft.com/office/drawing/2014/main" id="{B5A8BA79-E6E5-8D9E-9B18-6A9603034EEF}"/>
                    </a:ext>
                  </a:extLst>
                </p:cNvPr>
                <p:cNvCxnSpPr>
                  <a:stCxn id="117" idx="4"/>
                  <a:endCxn id="123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cto 128">
                  <a:extLst>
                    <a:ext uri="{FF2B5EF4-FFF2-40B4-BE49-F238E27FC236}">
                      <a16:creationId xmlns:a16="http://schemas.microsoft.com/office/drawing/2014/main" id="{59C83ED0-87FD-A29F-1C35-6939CEF2F507}"/>
                    </a:ext>
                  </a:extLst>
                </p:cNvPr>
                <p:cNvCxnSpPr>
                  <a:stCxn id="118" idx="4"/>
                  <a:endCxn id="124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cto de flecha 129">
                  <a:extLst>
                    <a:ext uri="{FF2B5EF4-FFF2-40B4-BE49-F238E27FC236}">
                      <a16:creationId xmlns:a16="http://schemas.microsoft.com/office/drawing/2014/main" id="{41AD0DE9-2990-4CA5-FD44-13B0F2E648D9}"/>
                    </a:ext>
                  </a:extLst>
                </p:cNvPr>
                <p:cNvCxnSpPr>
                  <a:stCxn id="123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cto de flecha 130">
                  <a:extLst>
                    <a:ext uri="{FF2B5EF4-FFF2-40B4-BE49-F238E27FC236}">
                      <a16:creationId xmlns:a16="http://schemas.microsoft.com/office/drawing/2014/main" id="{A68D225B-4D03-4850-E643-F25F3FAB2BDA}"/>
                    </a:ext>
                  </a:extLst>
                </p:cNvPr>
                <p:cNvCxnSpPr>
                  <a:cxnSpLocks/>
                  <a:stCxn id="123" idx="7"/>
                  <a:endCxn id="118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5" name="Conector recto 134">
                  <a:extLst>
                    <a:ext uri="{FF2B5EF4-FFF2-40B4-BE49-F238E27FC236}">
                      <a16:creationId xmlns:a16="http://schemas.microsoft.com/office/drawing/2014/main" id="{0B7C2DE2-0337-8917-DD64-9FB68D1987B9}"/>
                    </a:ext>
                  </a:extLst>
                </p:cNvPr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135">
                  <a:extLst>
                    <a:ext uri="{FF2B5EF4-FFF2-40B4-BE49-F238E27FC236}">
                      <a16:creationId xmlns:a16="http://schemas.microsoft.com/office/drawing/2014/main" id="{973D2637-87EC-658D-5736-68AB702E3492}"/>
                    </a:ext>
                  </a:extLst>
                </p:cNvPr>
                <p:cNvCxnSpPr>
                  <a:stCxn id="116" idx="6"/>
                  <a:endCxn id="132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136">
                  <a:extLst>
                    <a:ext uri="{FF2B5EF4-FFF2-40B4-BE49-F238E27FC236}">
                      <a16:creationId xmlns:a16="http://schemas.microsoft.com/office/drawing/2014/main" id="{F5171213-CF62-BEF3-B702-12DF1546E0CC}"/>
                    </a:ext>
                  </a:extLst>
                </p:cNvPr>
                <p:cNvCxnSpPr>
                  <a:stCxn id="118" idx="6"/>
                  <a:endCxn id="133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137">
                  <a:extLst>
                    <a:ext uri="{FF2B5EF4-FFF2-40B4-BE49-F238E27FC236}">
                      <a16:creationId xmlns:a16="http://schemas.microsoft.com/office/drawing/2014/main" id="{7DA6114C-FEA4-EB3E-7A83-25896440D539}"/>
                    </a:ext>
                  </a:extLst>
                </p:cNvPr>
                <p:cNvCxnSpPr>
                  <a:stCxn id="124" idx="6"/>
                  <a:endCxn id="134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138">
                  <a:extLst>
                    <a:ext uri="{FF2B5EF4-FFF2-40B4-BE49-F238E27FC236}">
                      <a16:creationId xmlns:a16="http://schemas.microsoft.com/office/drawing/2014/main" id="{F39DF14D-C061-5A82-873A-A07CE8F4C76D}"/>
                    </a:ext>
                  </a:extLst>
                </p:cNvPr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139">
                  <a:extLst>
                    <a:ext uri="{FF2B5EF4-FFF2-40B4-BE49-F238E27FC236}">
                      <a16:creationId xmlns:a16="http://schemas.microsoft.com/office/drawing/2014/main" id="{762075B3-8543-402C-D9D5-EA62B3FAFA5F}"/>
                    </a:ext>
                  </a:extLst>
                </p:cNvPr>
                <p:cNvCxnSpPr>
                  <a:stCxn id="116" idx="4"/>
                  <a:endCxn id="118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58BC0AA8-894B-A8FE-AC9B-648BAAA20D57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/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blipFill>
                  <a:blip r:embed="rId25"/>
                  <a:stretch>
                    <a:fillRect r="-2591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5" name="Grupo 154">
              <a:extLst>
                <a:ext uri="{FF2B5EF4-FFF2-40B4-BE49-F238E27FC236}">
                  <a16:creationId xmlns:a16="http://schemas.microsoft.com/office/drawing/2014/main" id="{F6C1AB8D-36A5-3324-6839-4878D834C5C6}"/>
                </a:ext>
              </a:extLst>
            </p:cNvPr>
            <p:cNvGrpSpPr/>
            <p:nvPr/>
          </p:nvGrpSpPr>
          <p:grpSpPr>
            <a:xfrm>
              <a:off x="6315802" y="2860744"/>
              <a:ext cx="642024" cy="587973"/>
              <a:chOff x="6648857" y="2496505"/>
              <a:chExt cx="642024" cy="587973"/>
            </a:xfrm>
          </p:grpSpPr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60B85F1D-A085-2E0C-6D00-9286281CD8AA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Conector recto de flecha 161">
                  <a:extLst>
                    <a:ext uri="{FF2B5EF4-FFF2-40B4-BE49-F238E27FC236}">
                      <a16:creationId xmlns:a16="http://schemas.microsoft.com/office/drawing/2014/main" id="{FA0C3C50-25E1-0AB0-5AE3-E510F2FF4E8F}"/>
                    </a:ext>
                  </a:extLst>
                </p:cNvPr>
                <p:cNvCxnSpPr>
                  <a:stCxn id="158" idx="6"/>
                  <a:endCxn id="15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cto de flecha 162">
                  <a:extLst>
                    <a:ext uri="{FF2B5EF4-FFF2-40B4-BE49-F238E27FC236}">
                      <a16:creationId xmlns:a16="http://schemas.microsoft.com/office/drawing/2014/main" id="{91692F91-5AD2-9D82-5010-DD2E2AFB59AF}"/>
                    </a:ext>
                  </a:extLst>
                </p:cNvPr>
                <p:cNvCxnSpPr>
                  <a:stCxn id="158" idx="5"/>
                  <a:endCxn id="16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>
                  <a:extLst>
                    <a:ext uri="{FF2B5EF4-FFF2-40B4-BE49-F238E27FC236}">
                      <a16:creationId xmlns:a16="http://schemas.microsoft.com/office/drawing/2014/main" id="{2CCD941D-1570-218F-1EC0-C054866DBF7C}"/>
                    </a:ext>
                  </a:extLst>
                </p:cNvPr>
                <p:cNvCxnSpPr>
                  <a:stCxn id="160" idx="6"/>
                  <a:endCxn id="16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2954A851-5BA9-B21B-DF4A-317D62F10A6D}"/>
                    </a:ext>
                  </a:extLst>
                </p:cNvPr>
                <p:cNvCxnSpPr>
                  <a:cxnSpLocks/>
                  <a:stCxn id="160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ector recto de flecha 167">
                  <a:extLst>
                    <a:ext uri="{FF2B5EF4-FFF2-40B4-BE49-F238E27FC236}">
                      <a16:creationId xmlns:a16="http://schemas.microsoft.com/office/drawing/2014/main" id="{78E0BFDC-56DA-0BA8-573F-83342FB01D98}"/>
                    </a:ext>
                  </a:extLst>
                </p:cNvPr>
                <p:cNvCxnSpPr>
                  <a:stCxn id="166" idx="6"/>
                  <a:endCxn id="16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de flecha 168">
                  <a:extLst>
                    <a:ext uri="{FF2B5EF4-FFF2-40B4-BE49-F238E27FC236}">
                      <a16:creationId xmlns:a16="http://schemas.microsoft.com/office/drawing/2014/main" id="{E3E2E056-10EF-A77E-7496-D5E8A92BF2C0}"/>
                    </a:ext>
                  </a:extLst>
                </p:cNvPr>
                <p:cNvCxnSpPr>
                  <a:stCxn id="158" idx="5"/>
                  <a:endCxn id="16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cto de flecha 169">
                  <a:extLst>
                    <a:ext uri="{FF2B5EF4-FFF2-40B4-BE49-F238E27FC236}">
                      <a16:creationId xmlns:a16="http://schemas.microsoft.com/office/drawing/2014/main" id="{FBCDD344-29BE-946A-64B5-B2BBF231CC4E}"/>
                    </a:ext>
                  </a:extLst>
                </p:cNvPr>
                <p:cNvCxnSpPr>
                  <a:cxnSpLocks/>
                  <a:stCxn id="160" idx="5"/>
                  <a:endCxn id="16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>
                  <a:extLst>
                    <a:ext uri="{FF2B5EF4-FFF2-40B4-BE49-F238E27FC236}">
                      <a16:creationId xmlns:a16="http://schemas.microsoft.com/office/drawing/2014/main" id="{B55DB696-7BB1-1893-05AA-3B2FD4CC8AB9}"/>
                    </a:ext>
                  </a:extLst>
                </p:cNvPr>
                <p:cNvCxnSpPr>
                  <a:stCxn id="160" idx="4"/>
                  <a:endCxn id="16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cto 171">
                  <a:extLst>
                    <a:ext uri="{FF2B5EF4-FFF2-40B4-BE49-F238E27FC236}">
                      <a16:creationId xmlns:a16="http://schemas.microsoft.com/office/drawing/2014/main" id="{98C1C87C-BE68-A5DD-1FF6-C98643CF1B6D}"/>
                    </a:ext>
                  </a:extLst>
                </p:cNvPr>
                <p:cNvCxnSpPr>
                  <a:stCxn id="161" idx="4"/>
                  <a:endCxn id="16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cto de flecha 172">
                  <a:extLst>
                    <a:ext uri="{FF2B5EF4-FFF2-40B4-BE49-F238E27FC236}">
                      <a16:creationId xmlns:a16="http://schemas.microsoft.com/office/drawing/2014/main" id="{58DA9D20-DB1B-8F84-7B63-EC1AF99CCCCC}"/>
                    </a:ext>
                  </a:extLst>
                </p:cNvPr>
                <p:cNvCxnSpPr>
                  <a:stCxn id="166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cto de flecha 173">
                  <a:extLst>
                    <a:ext uri="{FF2B5EF4-FFF2-40B4-BE49-F238E27FC236}">
                      <a16:creationId xmlns:a16="http://schemas.microsoft.com/office/drawing/2014/main" id="{7A159776-90E8-0708-D285-B4A8FFF3E812}"/>
                    </a:ext>
                  </a:extLst>
                </p:cNvPr>
                <p:cNvCxnSpPr>
                  <a:cxnSpLocks/>
                  <a:stCxn id="166" idx="7"/>
                  <a:endCxn id="16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Conector recto 177">
                  <a:extLst>
                    <a:ext uri="{FF2B5EF4-FFF2-40B4-BE49-F238E27FC236}">
                      <a16:creationId xmlns:a16="http://schemas.microsoft.com/office/drawing/2014/main" id="{398A6B2C-69D5-D9CB-18EA-9BCF9858F1F5}"/>
                    </a:ext>
                  </a:extLst>
                </p:cNvPr>
                <p:cNvCxnSpPr>
                  <a:stCxn id="176" idx="4"/>
                  <a:endCxn id="17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cto 178">
                  <a:extLst>
                    <a:ext uri="{FF2B5EF4-FFF2-40B4-BE49-F238E27FC236}">
                      <a16:creationId xmlns:a16="http://schemas.microsoft.com/office/drawing/2014/main" id="{79DA00E3-6E5A-51CB-4F76-E0094A7E8D81}"/>
                    </a:ext>
                  </a:extLst>
                </p:cNvPr>
                <p:cNvCxnSpPr>
                  <a:stCxn id="159" idx="6"/>
                  <a:endCxn id="17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cto 179">
                  <a:extLst>
                    <a:ext uri="{FF2B5EF4-FFF2-40B4-BE49-F238E27FC236}">
                      <a16:creationId xmlns:a16="http://schemas.microsoft.com/office/drawing/2014/main" id="{50D92168-9074-E138-71EB-E6EB6F60E2AE}"/>
                    </a:ext>
                  </a:extLst>
                </p:cNvPr>
                <p:cNvCxnSpPr>
                  <a:stCxn id="161" idx="6"/>
                  <a:endCxn id="17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ector recto 180">
                  <a:extLst>
                    <a:ext uri="{FF2B5EF4-FFF2-40B4-BE49-F238E27FC236}">
                      <a16:creationId xmlns:a16="http://schemas.microsoft.com/office/drawing/2014/main" id="{4B7EB5AE-A1C4-6111-58A6-979B9DCE54CF}"/>
                    </a:ext>
                  </a:extLst>
                </p:cNvPr>
                <p:cNvCxnSpPr>
                  <a:stCxn id="167" idx="6"/>
                  <a:endCxn id="17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ector recto 181">
                  <a:extLst>
                    <a:ext uri="{FF2B5EF4-FFF2-40B4-BE49-F238E27FC236}">
                      <a16:creationId xmlns:a16="http://schemas.microsoft.com/office/drawing/2014/main" id="{A49677AD-B728-8FEE-F115-07CBB0E918A7}"/>
                    </a:ext>
                  </a:extLst>
                </p:cNvPr>
                <p:cNvCxnSpPr>
                  <a:stCxn id="175" idx="4"/>
                  <a:endCxn id="17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Conector recto 182">
                  <a:extLst>
                    <a:ext uri="{FF2B5EF4-FFF2-40B4-BE49-F238E27FC236}">
                      <a16:creationId xmlns:a16="http://schemas.microsoft.com/office/drawing/2014/main" id="{172126A4-AEC0-1CDA-23D2-AE8167390759}"/>
                    </a:ext>
                  </a:extLst>
                </p:cNvPr>
                <p:cNvCxnSpPr>
                  <a:stCxn id="159" idx="4"/>
                  <a:endCxn id="16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65F97B20-3CA2-5626-EFA4-22BF37640B14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/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blipFill>
                  <a:blip r:embed="rId32"/>
                  <a:stretch>
                    <a:fillRect r="-2073" b="-121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87A6CA90-8881-12D5-F265-A5440DF2C605}"/>
                </a:ext>
              </a:extLst>
            </p:cNvPr>
            <p:cNvGrpSpPr/>
            <p:nvPr/>
          </p:nvGrpSpPr>
          <p:grpSpPr>
            <a:xfrm>
              <a:off x="6315802" y="3694070"/>
              <a:ext cx="642024" cy="587973"/>
              <a:chOff x="6648857" y="2496505"/>
              <a:chExt cx="642024" cy="587973"/>
            </a:xfrm>
          </p:grpSpPr>
          <p:grpSp>
            <p:nvGrpSpPr>
              <p:cNvPr id="186" name="Grupo 185">
                <a:extLst>
                  <a:ext uri="{FF2B5EF4-FFF2-40B4-BE49-F238E27FC236}">
                    <a16:creationId xmlns:a16="http://schemas.microsoft.com/office/drawing/2014/main" id="{8A9CADD7-51C3-699F-1102-4284FF770413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2" name="Conector recto de flecha 191">
                  <a:extLst>
                    <a:ext uri="{FF2B5EF4-FFF2-40B4-BE49-F238E27FC236}">
                      <a16:creationId xmlns:a16="http://schemas.microsoft.com/office/drawing/2014/main" id="{5AED268F-B232-6F0C-A58F-B1F84EA1DBB6}"/>
                    </a:ext>
                  </a:extLst>
                </p:cNvPr>
                <p:cNvCxnSpPr>
                  <a:stCxn id="188" idx="6"/>
                  <a:endCxn id="18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>
                  <a:extLst>
                    <a:ext uri="{FF2B5EF4-FFF2-40B4-BE49-F238E27FC236}">
                      <a16:creationId xmlns:a16="http://schemas.microsoft.com/office/drawing/2014/main" id="{7B3E36D3-859A-8250-7F1B-0E8F9FD3C237}"/>
                    </a:ext>
                  </a:extLst>
                </p:cNvPr>
                <p:cNvCxnSpPr>
                  <a:stCxn id="188" idx="5"/>
                  <a:endCxn id="19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>
                  <a:extLst>
                    <a:ext uri="{FF2B5EF4-FFF2-40B4-BE49-F238E27FC236}">
                      <a16:creationId xmlns:a16="http://schemas.microsoft.com/office/drawing/2014/main" id="{8A6B2815-C0A4-F289-3945-BD964CF9E173}"/>
                    </a:ext>
                  </a:extLst>
                </p:cNvPr>
                <p:cNvCxnSpPr>
                  <a:stCxn id="190" idx="6"/>
                  <a:endCxn id="19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>
                  <a:extLst>
                    <a:ext uri="{FF2B5EF4-FFF2-40B4-BE49-F238E27FC236}">
                      <a16:creationId xmlns:a16="http://schemas.microsoft.com/office/drawing/2014/main" id="{354E1006-5F91-82FE-9AE4-0F63D1D53F43}"/>
                    </a:ext>
                  </a:extLst>
                </p:cNvPr>
                <p:cNvCxnSpPr>
                  <a:cxnSpLocks/>
                  <a:stCxn id="190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8" name="Conector recto de flecha 197">
                  <a:extLst>
                    <a:ext uri="{FF2B5EF4-FFF2-40B4-BE49-F238E27FC236}">
                      <a16:creationId xmlns:a16="http://schemas.microsoft.com/office/drawing/2014/main" id="{E75C38FD-532F-BC52-710B-2B583FF175EC}"/>
                    </a:ext>
                  </a:extLst>
                </p:cNvPr>
                <p:cNvCxnSpPr>
                  <a:stCxn id="196" idx="6"/>
                  <a:endCxn id="19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>
                  <a:extLst>
                    <a:ext uri="{FF2B5EF4-FFF2-40B4-BE49-F238E27FC236}">
                      <a16:creationId xmlns:a16="http://schemas.microsoft.com/office/drawing/2014/main" id="{F0314352-B0D5-9594-C757-7A18303B7AC7}"/>
                    </a:ext>
                  </a:extLst>
                </p:cNvPr>
                <p:cNvCxnSpPr>
                  <a:stCxn id="188" idx="5"/>
                  <a:endCxn id="19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>
                  <a:extLst>
                    <a:ext uri="{FF2B5EF4-FFF2-40B4-BE49-F238E27FC236}">
                      <a16:creationId xmlns:a16="http://schemas.microsoft.com/office/drawing/2014/main" id="{DCCA57EE-3D92-3BE7-2B0F-8FE468E6B505}"/>
                    </a:ext>
                  </a:extLst>
                </p:cNvPr>
                <p:cNvCxnSpPr>
                  <a:cxnSpLocks/>
                  <a:stCxn id="190" idx="5"/>
                  <a:endCxn id="19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200">
                  <a:extLst>
                    <a:ext uri="{FF2B5EF4-FFF2-40B4-BE49-F238E27FC236}">
                      <a16:creationId xmlns:a16="http://schemas.microsoft.com/office/drawing/2014/main" id="{CB6960A4-0CBD-32FB-E0EF-5A882F66F3F8}"/>
                    </a:ext>
                  </a:extLst>
                </p:cNvPr>
                <p:cNvCxnSpPr>
                  <a:stCxn id="190" idx="4"/>
                  <a:endCxn id="19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201">
                  <a:extLst>
                    <a:ext uri="{FF2B5EF4-FFF2-40B4-BE49-F238E27FC236}">
                      <a16:creationId xmlns:a16="http://schemas.microsoft.com/office/drawing/2014/main" id="{C0F3AD24-90BE-565D-02BC-B9CEB7332DD6}"/>
                    </a:ext>
                  </a:extLst>
                </p:cNvPr>
                <p:cNvCxnSpPr>
                  <a:stCxn id="191" idx="4"/>
                  <a:endCxn id="19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>
                  <a:extLst>
                    <a:ext uri="{FF2B5EF4-FFF2-40B4-BE49-F238E27FC236}">
                      <a16:creationId xmlns:a16="http://schemas.microsoft.com/office/drawing/2014/main" id="{E2C1419F-2D6E-CFAD-B423-8FAB5534D76B}"/>
                    </a:ext>
                  </a:extLst>
                </p:cNvPr>
                <p:cNvCxnSpPr>
                  <a:stCxn id="196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>
                  <a:extLst>
                    <a:ext uri="{FF2B5EF4-FFF2-40B4-BE49-F238E27FC236}">
                      <a16:creationId xmlns:a16="http://schemas.microsoft.com/office/drawing/2014/main" id="{BEC09C7C-5042-259F-C56D-A5EADF64C18D}"/>
                    </a:ext>
                  </a:extLst>
                </p:cNvPr>
                <p:cNvCxnSpPr>
                  <a:cxnSpLocks/>
                  <a:stCxn id="196" idx="7"/>
                  <a:endCxn id="19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8" name="Conector recto 207">
                  <a:extLst>
                    <a:ext uri="{FF2B5EF4-FFF2-40B4-BE49-F238E27FC236}">
                      <a16:creationId xmlns:a16="http://schemas.microsoft.com/office/drawing/2014/main" id="{639959D6-BC46-AF81-A3C9-27CC3CFD3093}"/>
                    </a:ext>
                  </a:extLst>
                </p:cNvPr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cto 208">
                  <a:extLst>
                    <a:ext uri="{FF2B5EF4-FFF2-40B4-BE49-F238E27FC236}">
                      <a16:creationId xmlns:a16="http://schemas.microsoft.com/office/drawing/2014/main" id="{CF2FEB95-9CC4-D3BB-4805-DB265A442ED3}"/>
                    </a:ext>
                  </a:extLst>
                </p:cNvPr>
                <p:cNvCxnSpPr>
                  <a:stCxn id="189" idx="6"/>
                  <a:endCxn id="20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cto 209">
                  <a:extLst>
                    <a:ext uri="{FF2B5EF4-FFF2-40B4-BE49-F238E27FC236}">
                      <a16:creationId xmlns:a16="http://schemas.microsoft.com/office/drawing/2014/main" id="{680695BD-25DB-9D2A-8D67-E989E5C95170}"/>
                    </a:ext>
                  </a:extLst>
                </p:cNvPr>
                <p:cNvCxnSpPr>
                  <a:stCxn id="191" idx="6"/>
                  <a:endCxn id="20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cto 210">
                  <a:extLst>
                    <a:ext uri="{FF2B5EF4-FFF2-40B4-BE49-F238E27FC236}">
                      <a16:creationId xmlns:a16="http://schemas.microsoft.com/office/drawing/2014/main" id="{AD4BEF6B-3EA0-6AA8-1905-643736CE95E1}"/>
                    </a:ext>
                  </a:extLst>
                </p:cNvPr>
                <p:cNvCxnSpPr>
                  <a:stCxn id="197" idx="6"/>
                  <a:endCxn id="20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211">
                  <a:extLst>
                    <a:ext uri="{FF2B5EF4-FFF2-40B4-BE49-F238E27FC236}">
                      <a16:creationId xmlns:a16="http://schemas.microsoft.com/office/drawing/2014/main" id="{6CFDE0AA-1AC4-D9FD-1D72-764599547718}"/>
                    </a:ext>
                  </a:extLst>
                </p:cNvPr>
                <p:cNvCxnSpPr>
                  <a:stCxn id="205" idx="4"/>
                  <a:endCxn id="20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212">
                  <a:extLst>
                    <a:ext uri="{FF2B5EF4-FFF2-40B4-BE49-F238E27FC236}">
                      <a16:creationId xmlns:a16="http://schemas.microsoft.com/office/drawing/2014/main" id="{197FB42C-2336-9B40-D568-E21AC31FE139}"/>
                    </a:ext>
                  </a:extLst>
                </p:cNvPr>
                <p:cNvCxnSpPr>
                  <a:stCxn id="189" idx="4"/>
                  <a:endCxn id="19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7D676593-DE49-D030-A910-9A484486499C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/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blipFill>
                  <a:blip r:embed="rId35"/>
                  <a:stretch>
                    <a:fillRect r="-1554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upo 219">
              <a:extLst>
                <a:ext uri="{FF2B5EF4-FFF2-40B4-BE49-F238E27FC236}">
                  <a16:creationId xmlns:a16="http://schemas.microsoft.com/office/drawing/2014/main" id="{12CDA656-A4B7-4DC0-2B49-1FBD07BE68A5}"/>
                </a:ext>
              </a:extLst>
            </p:cNvPr>
            <p:cNvGrpSpPr/>
            <p:nvPr/>
          </p:nvGrpSpPr>
          <p:grpSpPr>
            <a:xfrm>
              <a:off x="5255695" y="2546628"/>
              <a:ext cx="569902" cy="1216636"/>
              <a:chOff x="5311968" y="2762223"/>
              <a:chExt cx="569902" cy="1216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/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/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/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5A6709CC-1166-5B98-8CA9-0515550C22C5}"/>
                  </a:ext>
                </a:extLst>
              </p:cNvPr>
              <p:cNvSpPr/>
              <p:nvPr/>
            </p:nvSpPr>
            <p:spPr>
              <a:xfrm>
                <a:off x="5311968" y="2762223"/>
                <a:ext cx="569902" cy="121663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/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/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/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" name="Conector recto de flecha 228">
              <a:extLst>
                <a:ext uri="{FF2B5EF4-FFF2-40B4-BE49-F238E27FC236}">
                  <a16:creationId xmlns:a16="http://schemas.microsoft.com/office/drawing/2014/main" id="{76153D26-4A1C-6F6E-BA05-C5EBB1ABD435}"/>
                </a:ext>
              </a:extLst>
            </p:cNvPr>
            <p:cNvCxnSpPr>
              <a:stCxn id="219" idx="6"/>
              <a:endCxn id="152" idx="1"/>
            </p:cNvCxnSpPr>
            <p:nvPr/>
          </p:nvCxnSpPr>
          <p:spPr>
            <a:xfrm flipV="1">
              <a:off x="5825597" y="2318098"/>
              <a:ext cx="490205" cy="83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cto de flecha 230">
              <a:extLst>
                <a:ext uri="{FF2B5EF4-FFF2-40B4-BE49-F238E27FC236}">
                  <a16:creationId xmlns:a16="http://schemas.microsoft.com/office/drawing/2014/main" id="{A187125F-E76C-1878-5A42-3EFA3F69005F}"/>
                </a:ext>
              </a:extLst>
            </p:cNvPr>
            <p:cNvCxnSpPr>
              <a:stCxn id="219" idx="6"/>
              <a:endCxn id="157" idx="1"/>
            </p:cNvCxnSpPr>
            <p:nvPr/>
          </p:nvCxnSpPr>
          <p:spPr>
            <a:xfrm flipV="1">
              <a:off x="5825597" y="3154731"/>
              <a:ext cx="490205" cy="2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onector recto de flecha 232">
              <a:extLst>
                <a:ext uri="{FF2B5EF4-FFF2-40B4-BE49-F238E27FC236}">
                  <a16:creationId xmlns:a16="http://schemas.microsoft.com/office/drawing/2014/main" id="{6776A894-EF84-F6B5-9BA1-A7DB400253A8}"/>
                </a:ext>
              </a:extLst>
            </p:cNvPr>
            <p:cNvCxnSpPr>
              <a:stCxn id="219" idx="6"/>
              <a:endCxn id="187" idx="1"/>
            </p:cNvCxnSpPr>
            <p:nvPr/>
          </p:nvCxnSpPr>
          <p:spPr>
            <a:xfrm>
              <a:off x="5825597" y="3154946"/>
              <a:ext cx="490205" cy="8331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ector recto de flecha 234">
              <a:extLst>
                <a:ext uri="{FF2B5EF4-FFF2-40B4-BE49-F238E27FC236}">
                  <a16:creationId xmlns:a16="http://schemas.microsoft.com/office/drawing/2014/main" id="{CF06D91C-05A8-CD6D-D1AE-EEB3497DB36A}"/>
                </a:ext>
              </a:extLst>
            </p:cNvPr>
            <p:cNvCxnSpPr>
              <a:stCxn id="152" idx="3"/>
              <a:endCxn id="225" idx="2"/>
            </p:cNvCxnSpPr>
            <p:nvPr/>
          </p:nvCxnSpPr>
          <p:spPr>
            <a:xfrm>
              <a:off x="6957826" y="2318098"/>
              <a:ext cx="555290" cy="37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cto de flecha 236">
              <a:extLst>
                <a:ext uri="{FF2B5EF4-FFF2-40B4-BE49-F238E27FC236}">
                  <a16:creationId xmlns:a16="http://schemas.microsoft.com/office/drawing/2014/main" id="{C639F3D8-33F4-B05F-2CA9-AF9017B74639}"/>
                </a:ext>
              </a:extLst>
            </p:cNvPr>
            <p:cNvCxnSpPr>
              <a:stCxn id="157" idx="3"/>
              <a:endCxn id="226" idx="2"/>
            </p:cNvCxnSpPr>
            <p:nvPr/>
          </p:nvCxnSpPr>
          <p:spPr>
            <a:xfrm flipV="1">
              <a:off x="6957826" y="3151798"/>
              <a:ext cx="354187" cy="2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cto de flecha 238">
              <a:extLst>
                <a:ext uri="{FF2B5EF4-FFF2-40B4-BE49-F238E27FC236}">
                  <a16:creationId xmlns:a16="http://schemas.microsoft.com/office/drawing/2014/main" id="{9E985FCD-B4BB-B59A-E73C-D7D1A047BB98}"/>
                </a:ext>
              </a:extLst>
            </p:cNvPr>
            <p:cNvCxnSpPr>
              <a:stCxn id="187" idx="3"/>
              <a:endCxn id="227" idx="2"/>
            </p:cNvCxnSpPr>
            <p:nvPr/>
          </p:nvCxnSpPr>
          <p:spPr>
            <a:xfrm>
              <a:off x="6957826" y="3988057"/>
              <a:ext cx="159618" cy="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AA14035E-E72C-BDAC-EA9B-1F38ED284809}"/>
                </a:ext>
              </a:extLst>
            </p:cNvPr>
            <p:cNvSpPr/>
            <p:nvPr/>
          </p:nvSpPr>
          <p:spPr>
            <a:xfrm>
              <a:off x="7867303" y="4406032"/>
              <a:ext cx="548102" cy="2404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" dirty="0"/>
                <a:t>Common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/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/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6B2DC1DA-D38D-13A4-A9C1-00DF2F91E5AB}"/>
                </a:ext>
              </a:extLst>
            </p:cNvPr>
            <p:cNvCxnSpPr>
              <a:stCxn id="273" idx="4"/>
              <a:endCxn id="275" idx="0"/>
            </p:cNvCxnSpPr>
            <p:nvPr/>
          </p:nvCxnSpPr>
          <p:spPr>
            <a:xfrm>
              <a:off x="8142339" y="2076570"/>
              <a:ext cx="0" cy="97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5F12E81D-7C56-D92F-D451-AA3F4B57D9E5}"/>
                </a:ext>
              </a:extLst>
            </p:cNvPr>
            <p:cNvCxnSpPr>
              <a:cxnSpLocks/>
              <a:stCxn id="225" idx="6"/>
              <a:endCxn id="275" idx="2"/>
            </p:cNvCxnSpPr>
            <p:nvPr/>
          </p:nvCxnSpPr>
          <p:spPr>
            <a:xfrm>
              <a:off x="7808082" y="2321848"/>
              <a:ext cx="1867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/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/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96CC47C5-E023-4A48-A158-A97E73419B62}"/>
                </a:ext>
              </a:extLst>
            </p:cNvPr>
            <p:cNvCxnSpPr>
              <a:cxnSpLocks/>
              <a:stCxn id="226" idx="6"/>
              <a:endCxn id="287" idx="2"/>
            </p:cNvCxnSpPr>
            <p:nvPr/>
          </p:nvCxnSpPr>
          <p:spPr>
            <a:xfrm>
              <a:off x="7606979" y="3151798"/>
              <a:ext cx="38787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60BF0DB7-168A-39E6-E7B9-D0475BBA0080}"/>
                </a:ext>
              </a:extLst>
            </p:cNvPr>
            <p:cNvCxnSpPr>
              <a:stCxn id="284" idx="4"/>
              <a:endCxn id="287" idx="0"/>
            </p:cNvCxnSpPr>
            <p:nvPr/>
          </p:nvCxnSpPr>
          <p:spPr>
            <a:xfrm>
              <a:off x="8142339" y="2908897"/>
              <a:ext cx="0" cy="954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: angular 292">
              <a:extLst>
                <a:ext uri="{FF2B5EF4-FFF2-40B4-BE49-F238E27FC236}">
                  <a16:creationId xmlns:a16="http://schemas.microsoft.com/office/drawing/2014/main" id="{B97ECCEC-2016-22A6-88F7-AE05BC6D3A4F}"/>
                </a:ext>
              </a:extLst>
            </p:cNvPr>
            <p:cNvCxnSpPr>
              <a:cxnSpLocks/>
              <a:stCxn id="219" idx="4"/>
              <a:endCxn id="245" idx="1"/>
            </p:cNvCxnSpPr>
            <p:nvPr/>
          </p:nvCxnSpPr>
          <p:spPr>
            <a:xfrm rot="16200000" flipH="1">
              <a:off x="6322473" y="2981436"/>
              <a:ext cx="763003" cy="232665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/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/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Conector recto de flecha 301">
              <a:extLst>
                <a:ext uri="{FF2B5EF4-FFF2-40B4-BE49-F238E27FC236}">
                  <a16:creationId xmlns:a16="http://schemas.microsoft.com/office/drawing/2014/main" id="{3A1D4884-839D-E165-2538-40D1F0644575}"/>
                </a:ext>
              </a:extLst>
            </p:cNvPr>
            <p:cNvCxnSpPr>
              <a:stCxn id="295" idx="4"/>
              <a:endCxn id="298" idx="0"/>
            </p:cNvCxnSpPr>
            <p:nvPr/>
          </p:nvCxnSpPr>
          <p:spPr>
            <a:xfrm>
              <a:off x="8142339" y="3751388"/>
              <a:ext cx="0" cy="894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recto de flecha 303">
              <a:extLst>
                <a:ext uri="{FF2B5EF4-FFF2-40B4-BE49-F238E27FC236}">
                  <a16:creationId xmlns:a16="http://schemas.microsoft.com/office/drawing/2014/main" id="{41DECA54-C2D9-79F3-2E4E-A698B20F3A6F}"/>
                </a:ext>
              </a:extLst>
            </p:cNvPr>
            <p:cNvCxnSpPr>
              <a:stCxn id="227" idx="6"/>
              <a:endCxn id="298" idx="2"/>
            </p:cNvCxnSpPr>
            <p:nvPr/>
          </p:nvCxnSpPr>
          <p:spPr>
            <a:xfrm flipV="1">
              <a:off x="7412410" y="3988285"/>
              <a:ext cx="582446" cy="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: angular 313">
              <a:extLst>
                <a:ext uri="{FF2B5EF4-FFF2-40B4-BE49-F238E27FC236}">
                  <a16:creationId xmlns:a16="http://schemas.microsoft.com/office/drawing/2014/main" id="{6B07A5E1-B275-AA26-5E57-14B33EAECB0A}"/>
                </a:ext>
              </a:extLst>
            </p:cNvPr>
            <p:cNvCxnSpPr>
              <a:cxnSpLocks/>
              <a:stCxn id="225" idx="4"/>
              <a:endCxn id="245" idx="1"/>
            </p:cNvCxnSpPr>
            <p:nvPr/>
          </p:nvCxnSpPr>
          <p:spPr>
            <a:xfrm rot="16200000" flipH="1">
              <a:off x="6735483" y="3394447"/>
              <a:ext cx="2056936" cy="20670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: angular 315">
              <a:extLst>
                <a:ext uri="{FF2B5EF4-FFF2-40B4-BE49-F238E27FC236}">
                  <a16:creationId xmlns:a16="http://schemas.microsoft.com/office/drawing/2014/main" id="{5E90C71D-8D00-ABCB-107E-5D9C9E15B99E}"/>
                </a:ext>
              </a:extLst>
            </p:cNvPr>
            <p:cNvCxnSpPr>
              <a:cxnSpLocks/>
              <a:stCxn id="226" idx="4"/>
              <a:endCxn id="245" idx="1"/>
            </p:cNvCxnSpPr>
            <p:nvPr/>
          </p:nvCxnSpPr>
          <p:spPr>
            <a:xfrm rot="16200000" flipH="1">
              <a:off x="7049906" y="3708870"/>
              <a:ext cx="1226986" cy="40780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Conector: angular 317">
              <a:extLst>
                <a:ext uri="{FF2B5EF4-FFF2-40B4-BE49-F238E27FC236}">
                  <a16:creationId xmlns:a16="http://schemas.microsoft.com/office/drawing/2014/main" id="{F429F514-A6B6-D109-206B-E2FAA7031104}"/>
                </a:ext>
              </a:extLst>
            </p:cNvPr>
            <p:cNvCxnSpPr>
              <a:cxnSpLocks/>
              <a:stCxn id="227" idx="4"/>
              <a:endCxn id="245" idx="1"/>
            </p:cNvCxnSpPr>
            <p:nvPr/>
          </p:nvCxnSpPr>
          <p:spPr>
            <a:xfrm rot="16200000" flipH="1">
              <a:off x="7370980" y="4029944"/>
              <a:ext cx="390270" cy="60237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Conector recto de flecha 348">
              <a:extLst>
                <a:ext uri="{FF2B5EF4-FFF2-40B4-BE49-F238E27FC236}">
                  <a16:creationId xmlns:a16="http://schemas.microsoft.com/office/drawing/2014/main" id="{9A626770-78FB-711A-45F7-379E4C099D59}"/>
                </a:ext>
              </a:extLst>
            </p:cNvPr>
            <p:cNvCxnSpPr>
              <a:cxnSpLocks/>
            </p:cNvCxnSpPr>
            <p:nvPr/>
          </p:nvCxnSpPr>
          <p:spPr>
            <a:xfrm>
              <a:off x="9046080" y="4526267"/>
              <a:ext cx="465035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Conector recto de flecha 352">
              <a:extLst>
                <a:ext uri="{FF2B5EF4-FFF2-40B4-BE49-F238E27FC236}">
                  <a16:creationId xmlns:a16="http://schemas.microsoft.com/office/drawing/2014/main" id="{6FDF4707-F6DD-7D41-C6BC-71A0B0CE9D64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289822" y="3988285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Conector recto de flecha 354">
              <a:extLst>
                <a:ext uri="{FF2B5EF4-FFF2-40B4-BE49-F238E27FC236}">
                  <a16:creationId xmlns:a16="http://schemas.microsoft.com/office/drawing/2014/main" id="{FC83DB84-A554-C700-2308-BE92D0E489A6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>
              <a:off x="8289822" y="315179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Conector recto de flecha 356">
              <a:extLst>
                <a:ext uri="{FF2B5EF4-FFF2-40B4-BE49-F238E27FC236}">
                  <a16:creationId xmlns:a16="http://schemas.microsoft.com/office/drawing/2014/main" id="{E3520161-D7FC-482B-F061-BF83EBACB0FC}"/>
                </a:ext>
              </a:extLst>
            </p:cNvPr>
            <p:cNvCxnSpPr>
              <a:cxnSpLocks/>
              <a:stCxn id="275" idx="6"/>
            </p:cNvCxnSpPr>
            <p:nvPr/>
          </p:nvCxnSpPr>
          <p:spPr>
            <a:xfrm>
              <a:off x="8289822" y="232184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/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blipFill>
                  <a:blip r:embed="rId48"/>
                  <a:stretch>
                    <a:fillRect l="-8772" r="-1754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/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blipFill>
                  <a:blip r:embed="rId49"/>
                  <a:stretch>
                    <a:fillRect l="-7018" r="-350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/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blipFill>
                  <a:blip r:embed="rId50"/>
                  <a:stretch>
                    <a:fillRect l="-7143" r="-3571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/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blipFill>
                  <a:blip r:embed="rId51"/>
                  <a:stretch>
                    <a:fillRect l="-7143"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/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D7CAD90C-CD07-A696-1132-74F318BD9D4F}"/>
                </a:ext>
              </a:extLst>
            </p:cNvPr>
            <p:cNvCxnSpPr>
              <a:stCxn id="245" idx="3"/>
              <a:endCxn id="16" idx="2"/>
            </p:cNvCxnSpPr>
            <p:nvPr/>
          </p:nvCxnSpPr>
          <p:spPr>
            <a:xfrm>
              <a:off x="8415405" y="4526267"/>
              <a:ext cx="331372" cy="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CA3C10E-0DB5-DD8C-282D-6C808A63B2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48227" y="5423150"/>
            <a:ext cx="5155134" cy="562026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F1D4197-CF63-F41E-03B2-7F7937A292E2}"/>
              </a:ext>
            </a:extLst>
          </p:cNvPr>
          <p:cNvSpPr/>
          <p:nvPr/>
        </p:nvSpPr>
        <p:spPr>
          <a:xfrm>
            <a:off x="7454257" y="5553129"/>
            <a:ext cx="724757" cy="4012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B8D89B6-5AAA-6B75-550E-1DD3FF9BA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03754"/>
              </p:ext>
            </p:extLst>
          </p:nvPr>
        </p:nvGraphicFramePr>
        <p:xfrm>
          <a:off x="454644" y="2370476"/>
          <a:ext cx="56292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4" imgW="5629066" imgH="923916" progId="Excel.Sheet.12">
                  <p:embed/>
                </p:oleObj>
              </mc:Choice>
              <mc:Fallback>
                <p:oleObj name="Worksheet" r:id="rId54" imgW="5629066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4644" y="2370476"/>
                        <a:ext cx="56292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4F9C493-4996-1DE9-5770-9DC9A9CC7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0064"/>
              </p:ext>
            </p:extLst>
          </p:nvPr>
        </p:nvGraphicFramePr>
        <p:xfrm>
          <a:off x="723495" y="4641238"/>
          <a:ext cx="5086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6" imgW="5086170" imgH="923916" progId="Excel.Sheet.12">
                  <p:embed/>
                </p:oleObj>
              </mc:Choice>
              <mc:Fallback>
                <p:oleObj name="Worksheet" r:id="rId56" imgW="5086170" imgH="923916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12F106D5-C9ED-0794-7D4A-688F56820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23495" y="4641238"/>
                        <a:ext cx="5086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F88F054-6B35-5EC8-A61E-086F8D788A5F}"/>
              </a:ext>
            </a:extLst>
          </p:cNvPr>
          <p:cNvSpPr/>
          <p:nvPr/>
        </p:nvSpPr>
        <p:spPr>
          <a:xfrm>
            <a:off x="2628123" y="3629872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PINN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536D24-6824-C828-7E82-A4734C4DDBB8}"/>
              </a:ext>
            </a:extLst>
          </p:cNvPr>
          <p:cNvCxnSpPr>
            <a:endCxn id="15" idx="0"/>
          </p:cNvCxnSpPr>
          <p:nvPr/>
        </p:nvCxnSpPr>
        <p:spPr>
          <a:xfrm>
            <a:off x="3262303" y="3298339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8AD7346-46EA-6069-2002-C0FEBF3AE7A2}"/>
              </a:ext>
            </a:extLst>
          </p:cNvPr>
          <p:cNvCxnSpPr/>
          <p:nvPr/>
        </p:nvCxnSpPr>
        <p:spPr>
          <a:xfrm>
            <a:off x="3262303" y="4298616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4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5A72B0-2D7D-DBFE-9436-590DB3E15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9" y="2149293"/>
            <a:ext cx="5239481" cy="39343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936056-6718-44B5-02B6-56FA3E39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88" y="1977819"/>
            <a:ext cx="516327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9703</TotalTime>
  <Words>3705</Words>
  <Application>Microsoft Office PowerPoint</Application>
  <PresentationFormat>Panorámica</PresentationFormat>
  <Paragraphs>567</Paragraphs>
  <Slides>38</Slides>
  <Notes>11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Research Plan</vt:lpstr>
      <vt:lpstr>Proposal Operational State Aggregation Method Based on Benefits using Learning Algorithms   </vt:lpstr>
      <vt:lpstr>Proposal - Part 1: How to get the total benefit? </vt:lpstr>
      <vt:lpstr>Proposal - Part 1: How to get the total benefit? </vt:lpstr>
      <vt:lpstr>Proposal - Part 1: How to get the total benefit?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78</cp:revision>
  <dcterms:created xsi:type="dcterms:W3CDTF">2023-02-05T18:21:51Z</dcterms:created>
  <dcterms:modified xsi:type="dcterms:W3CDTF">2023-06-14T08:34:50Z</dcterms:modified>
</cp:coreProperties>
</file>